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0000"/>
    <p:restoredTop sz="94674"/>
  </p:normalViewPr>
  <p:slideViewPr>
    <p:cSldViewPr snapToGrid="0" snapToObjects="1">
      <p:cViewPr varScale="1">
        <p:scale>
          <a:sx n="122" d="100"/>
          <a:sy n="122" d="100"/>
        </p:scale>
        <p:origin x="22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BF588F-27C9-DB4E-80C4-08849343E94A}" type="datetimeFigureOut">
              <a:rPr kumimoji="1" lang="ja-JP" altLang="en-US" smtClean="0"/>
              <a:t>2019/11/16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FF326-D92E-7140-B6A4-BF722DB6E6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099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FF326-D92E-7140-B6A4-BF722DB6E61F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3698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40867-ED56-A348-8A25-7AF266B20084}" type="datetimeFigureOut">
              <a:rPr kumimoji="1" lang="ja-JP" altLang="en-US" smtClean="0"/>
              <a:t>2019/11/16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D7FA-9E5C-364F-BAE6-4AB8670784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7393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40867-ED56-A348-8A25-7AF266B20084}" type="datetimeFigureOut">
              <a:rPr kumimoji="1" lang="ja-JP" altLang="en-US" smtClean="0"/>
              <a:t>2019/11/16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D7FA-9E5C-364F-BAE6-4AB8670784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2552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40867-ED56-A348-8A25-7AF266B20084}" type="datetimeFigureOut">
              <a:rPr kumimoji="1" lang="ja-JP" altLang="en-US" smtClean="0"/>
              <a:t>2019/11/16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D7FA-9E5C-364F-BAE6-4AB8670784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7969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40867-ED56-A348-8A25-7AF266B20084}" type="datetimeFigureOut">
              <a:rPr kumimoji="1" lang="ja-JP" altLang="en-US" smtClean="0"/>
              <a:t>2019/11/16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D7FA-9E5C-364F-BAE6-4AB8670784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494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40867-ED56-A348-8A25-7AF266B20084}" type="datetimeFigureOut">
              <a:rPr kumimoji="1" lang="ja-JP" altLang="en-US" smtClean="0"/>
              <a:t>2019/11/16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D7FA-9E5C-364F-BAE6-4AB8670784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186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40867-ED56-A348-8A25-7AF266B20084}" type="datetimeFigureOut">
              <a:rPr kumimoji="1" lang="ja-JP" altLang="en-US" smtClean="0"/>
              <a:t>2019/11/16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D7FA-9E5C-364F-BAE6-4AB8670784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4907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40867-ED56-A348-8A25-7AF266B20084}" type="datetimeFigureOut">
              <a:rPr kumimoji="1" lang="ja-JP" altLang="en-US" smtClean="0"/>
              <a:t>2019/11/16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D7FA-9E5C-364F-BAE6-4AB8670784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5481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40867-ED56-A348-8A25-7AF266B20084}" type="datetimeFigureOut">
              <a:rPr kumimoji="1" lang="ja-JP" altLang="en-US" smtClean="0"/>
              <a:t>2019/11/16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D7FA-9E5C-364F-BAE6-4AB8670784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4882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40867-ED56-A348-8A25-7AF266B20084}" type="datetimeFigureOut">
              <a:rPr kumimoji="1" lang="ja-JP" altLang="en-US" smtClean="0"/>
              <a:t>2019/11/16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D7FA-9E5C-364F-BAE6-4AB8670784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9510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40867-ED56-A348-8A25-7AF266B20084}" type="datetimeFigureOut">
              <a:rPr kumimoji="1" lang="ja-JP" altLang="en-US" smtClean="0"/>
              <a:t>2019/11/16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D7FA-9E5C-364F-BAE6-4AB8670784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3105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40867-ED56-A348-8A25-7AF266B20084}" type="datetimeFigureOut">
              <a:rPr kumimoji="1" lang="ja-JP" altLang="en-US" smtClean="0"/>
              <a:t>2019/11/16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3D7FA-9E5C-364F-BAE6-4AB8670784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0775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40867-ED56-A348-8A25-7AF266B20084}" type="datetimeFigureOut">
              <a:rPr kumimoji="1" lang="ja-JP" altLang="en-US" smtClean="0"/>
              <a:t>2019/11/16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3D7FA-9E5C-364F-BAE6-4AB8670784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659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emf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9.png"/><Relationship Id="rId5" Type="http://schemas.openxmlformats.org/officeDocument/2006/relationships/image" Target="../media/image3.emf"/><Relationship Id="rId15" Type="http://schemas.openxmlformats.org/officeDocument/2006/relationships/image" Target="../media/image13.JPG"/><Relationship Id="rId10" Type="http://schemas.openxmlformats.org/officeDocument/2006/relationships/image" Target="../media/image8.(null)"/><Relationship Id="rId4" Type="http://schemas.openxmlformats.org/officeDocument/2006/relationships/image" Target="../media/image2.emf"/><Relationship Id="rId9" Type="http://schemas.openxmlformats.org/officeDocument/2006/relationships/image" Target="../media/image7.(null)"/><Relationship Id="rId1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91338CA-2CDE-6446-BD4E-EB9968BCFB9F}"/>
              </a:ext>
            </a:extLst>
          </p:cNvPr>
          <p:cNvSpPr txBox="1"/>
          <p:nvPr/>
        </p:nvSpPr>
        <p:spPr>
          <a:xfrm>
            <a:off x="927085" y="88352"/>
            <a:ext cx="8690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2019 DOSHISHA RUGBY OFFICIAL G       DS</a:t>
            </a:r>
            <a:endParaRPr lang="ja-JP" altLang="en-US" sz="2400">
              <a:solidFill>
                <a:schemeClr val="bg1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52AE70B-BC49-9B42-A43F-E018D0C6834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26184">
            <a:off x="7470319" y="121402"/>
            <a:ext cx="285514" cy="320503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2993D13-8B4C-5340-A792-2B08B1966C84}"/>
              </a:ext>
            </a:extLst>
          </p:cNvPr>
          <p:cNvSpPr/>
          <p:nvPr/>
        </p:nvSpPr>
        <p:spPr>
          <a:xfrm>
            <a:off x="6925199" y="713428"/>
            <a:ext cx="2112579" cy="1842341"/>
          </a:xfrm>
          <a:prstGeom prst="rect">
            <a:avLst/>
          </a:prstGeom>
          <a:solidFill>
            <a:schemeClr val="bg2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821A510-2C98-A54C-BDF2-4B90087AD073}"/>
              </a:ext>
            </a:extLst>
          </p:cNvPr>
          <p:cNvSpPr/>
          <p:nvPr/>
        </p:nvSpPr>
        <p:spPr>
          <a:xfrm>
            <a:off x="140299" y="2803830"/>
            <a:ext cx="2100574" cy="1798020"/>
          </a:xfrm>
          <a:prstGeom prst="rect">
            <a:avLst/>
          </a:prstGeom>
          <a:solidFill>
            <a:schemeClr val="bg2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b="1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C542A81-4C20-7549-80F5-55FC474B5E75}"/>
              </a:ext>
            </a:extLst>
          </p:cNvPr>
          <p:cNvSpPr/>
          <p:nvPr/>
        </p:nvSpPr>
        <p:spPr>
          <a:xfrm>
            <a:off x="4689388" y="727429"/>
            <a:ext cx="2112579" cy="1854062"/>
          </a:xfrm>
          <a:prstGeom prst="rect">
            <a:avLst/>
          </a:prstGeom>
          <a:solidFill>
            <a:schemeClr val="bg2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9487F32C-15F5-E242-8B0A-31BA54228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417" y="713428"/>
            <a:ext cx="1967969" cy="1399408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EE7EE6B-58E4-E74B-B1E5-F54AA46395E3}"/>
              </a:ext>
            </a:extLst>
          </p:cNvPr>
          <p:cNvSpPr/>
          <p:nvPr/>
        </p:nvSpPr>
        <p:spPr>
          <a:xfrm>
            <a:off x="2389735" y="745581"/>
            <a:ext cx="2112579" cy="1826518"/>
          </a:xfrm>
          <a:prstGeom prst="rect">
            <a:avLst/>
          </a:prstGeom>
          <a:solidFill>
            <a:schemeClr val="bg2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3AF006D7-A6C3-2145-8EFA-4FF44A931F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2318" y="600482"/>
            <a:ext cx="2371194" cy="1689373"/>
          </a:xfrm>
          <a:prstGeom prst="rect">
            <a:avLst/>
          </a:prstGeom>
        </p:spPr>
      </p:pic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5A8CFFB0-47A6-D94B-BDE5-4D89FB407CBF}"/>
              </a:ext>
            </a:extLst>
          </p:cNvPr>
          <p:cNvSpPr/>
          <p:nvPr/>
        </p:nvSpPr>
        <p:spPr>
          <a:xfrm>
            <a:off x="149739" y="4845514"/>
            <a:ext cx="2112579" cy="1796081"/>
          </a:xfrm>
          <a:prstGeom prst="rect">
            <a:avLst/>
          </a:prstGeom>
          <a:solidFill>
            <a:schemeClr val="bg2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b="1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604C1D3E-AED8-284A-8A76-20BA47AE34E9}"/>
              </a:ext>
            </a:extLst>
          </p:cNvPr>
          <p:cNvSpPr/>
          <p:nvPr/>
        </p:nvSpPr>
        <p:spPr>
          <a:xfrm>
            <a:off x="117601" y="741851"/>
            <a:ext cx="2112579" cy="1848646"/>
          </a:xfrm>
          <a:prstGeom prst="rect">
            <a:avLst/>
          </a:prstGeom>
          <a:solidFill>
            <a:schemeClr val="bg2"/>
          </a:solidFill>
          <a:ln w="381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DE18FB5B-BF41-6846-A6E0-27320CFBB8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1584" y="566406"/>
            <a:ext cx="2449329" cy="1723449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7C5D9588-CB5D-EF44-82AC-09FB7ADEB9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236" t="624" r="28806"/>
          <a:stretch/>
        </p:blipFill>
        <p:spPr>
          <a:xfrm>
            <a:off x="232347" y="5155677"/>
            <a:ext cx="864182" cy="1193827"/>
          </a:xfrm>
          <a:prstGeom prst="rect">
            <a:avLst/>
          </a:prstGeom>
        </p:spPr>
      </p:pic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5991A4BC-1BCF-5E48-909D-C02ED5C2A0F0}"/>
              </a:ext>
            </a:extLst>
          </p:cNvPr>
          <p:cNvSpPr/>
          <p:nvPr/>
        </p:nvSpPr>
        <p:spPr>
          <a:xfrm>
            <a:off x="2390027" y="2790400"/>
            <a:ext cx="2160610" cy="1846469"/>
          </a:xfrm>
          <a:prstGeom prst="rect">
            <a:avLst/>
          </a:prstGeom>
          <a:solidFill>
            <a:schemeClr val="bg2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b="1"/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B98117C0-9E14-6E45-973B-C9322087B9AB}"/>
              </a:ext>
            </a:extLst>
          </p:cNvPr>
          <p:cNvSpPr/>
          <p:nvPr/>
        </p:nvSpPr>
        <p:spPr>
          <a:xfrm>
            <a:off x="4696113" y="2802476"/>
            <a:ext cx="2112579" cy="1799374"/>
          </a:xfrm>
          <a:prstGeom prst="rect">
            <a:avLst/>
          </a:prstGeom>
          <a:solidFill>
            <a:schemeClr val="bg2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b="1"/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64DBC855-AD65-2147-B481-278F7C8232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487" t="21997" r="8325" b="6805"/>
          <a:stretch/>
        </p:blipFill>
        <p:spPr>
          <a:xfrm rot="5400000">
            <a:off x="2227652" y="3288406"/>
            <a:ext cx="1340939" cy="915784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F6C54CDD-9D5D-BD41-9373-D19AC1A8E3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2582" y="2923196"/>
            <a:ext cx="1205545" cy="1692097"/>
          </a:xfrm>
          <a:prstGeom prst="rect">
            <a:avLst/>
          </a:prstGeom>
        </p:spPr>
      </p:pic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1C67FFDA-DDC4-2848-B549-A81C8697138A}"/>
              </a:ext>
            </a:extLst>
          </p:cNvPr>
          <p:cNvSpPr/>
          <p:nvPr/>
        </p:nvSpPr>
        <p:spPr>
          <a:xfrm>
            <a:off x="6925199" y="2802476"/>
            <a:ext cx="2112579" cy="1812817"/>
          </a:xfrm>
          <a:prstGeom prst="rect">
            <a:avLst/>
          </a:prstGeom>
          <a:solidFill>
            <a:schemeClr val="bg2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b="1"/>
          </a:p>
        </p:txBody>
      </p:sp>
      <p:pic>
        <p:nvPicPr>
          <p:cNvPr id="43" name="図 42">
            <a:extLst>
              <a:ext uri="{FF2B5EF4-FFF2-40B4-BE49-F238E27FC236}">
                <a16:creationId xmlns:a16="http://schemas.microsoft.com/office/drawing/2014/main" id="{80BB5138-314A-F348-A2D9-6E9AE53176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63971" y="2727294"/>
            <a:ext cx="1150087" cy="1526147"/>
          </a:xfrm>
          <a:prstGeom prst="rect">
            <a:avLst/>
          </a:prstGeom>
        </p:spPr>
      </p:pic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9835E96B-D037-2A40-BBC8-7C681C4D3902}"/>
              </a:ext>
            </a:extLst>
          </p:cNvPr>
          <p:cNvSpPr/>
          <p:nvPr/>
        </p:nvSpPr>
        <p:spPr>
          <a:xfrm>
            <a:off x="2430493" y="4865674"/>
            <a:ext cx="2112579" cy="1796081"/>
          </a:xfrm>
          <a:prstGeom prst="rect">
            <a:avLst/>
          </a:prstGeom>
          <a:solidFill>
            <a:schemeClr val="bg2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b="1"/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20481FC7-52C0-9645-B2BA-58101636F998}"/>
              </a:ext>
            </a:extLst>
          </p:cNvPr>
          <p:cNvSpPr/>
          <p:nvPr/>
        </p:nvSpPr>
        <p:spPr>
          <a:xfrm>
            <a:off x="406082" y="1827751"/>
            <a:ext cx="1525082" cy="328823"/>
          </a:xfrm>
          <a:prstGeom prst="rect">
            <a:avLst/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b="1"/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6B8DF87D-27A1-0A40-A23B-F002127A6954}"/>
              </a:ext>
            </a:extLst>
          </p:cNvPr>
          <p:cNvSpPr/>
          <p:nvPr/>
        </p:nvSpPr>
        <p:spPr>
          <a:xfrm>
            <a:off x="2712279" y="1881115"/>
            <a:ext cx="1525082" cy="328823"/>
          </a:xfrm>
          <a:prstGeom prst="rect">
            <a:avLst/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b="1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F39F800C-F4BC-EF41-91F6-F8389423E1C4}"/>
              </a:ext>
            </a:extLst>
          </p:cNvPr>
          <p:cNvSpPr txBox="1"/>
          <p:nvPr/>
        </p:nvSpPr>
        <p:spPr>
          <a:xfrm>
            <a:off x="338660" y="1872442"/>
            <a:ext cx="1867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半袖</a:t>
            </a:r>
            <a:r>
              <a:rPr lang="en-US" altLang="ja-JP" sz="12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T</a:t>
            </a:r>
            <a:r>
              <a:rPr lang="ja-JP" altLang="en-US" sz="12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シャツ</a:t>
            </a:r>
            <a:r>
              <a:rPr lang="en-US" altLang="ja-JP" sz="12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(</a:t>
            </a:r>
            <a:r>
              <a:rPr lang="ja-JP" altLang="en-US" sz="12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通常版</a:t>
            </a:r>
            <a:r>
              <a:rPr lang="en-US" altLang="ja-JP" sz="12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)</a:t>
            </a:r>
            <a:endParaRPr lang="ja-JP" altLang="en-US" sz="120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B8E1250B-C261-DD40-B55F-B20A97E3FC6B}"/>
              </a:ext>
            </a:extLst>
          </p:cNvPr>
          <p:cNvSpPr txBox="1"/>
          <p:nvPr/>
        </p:nvSpPr>
        <p:spPr>
          <a:xfrm>
            <a:off x="2704220" y="1865211"/>
            <a:ext cx="2347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半袖</a:t>
            </a:r>
            <a:r>
              <a:rPr lang="en-US" altLang="ja-JP" sz="12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T</a:t>
            </a:r>
            <a:r>
              <a:rPr lang="ja-JP" altLang="en-US" sz="12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シャツ</a:t>
            </a:r>
            <a:r>
              <a:rPr lang="en-US" altLang="ja-JP" sz="12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(</a:t>
            </a:r>
            <a:r>
              <a:rPr lang="ja-JP" altLang="en-US" sz="12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限定版</a:t>
            </a:r>
            <a:r>
              <a:rPr lang="en-US" altLang="ja-JP" sz="12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)</a:t>
            </a:r>
            <a:endParaRPr lang="ja-JP" altLang="en-US" sz="120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86BCFA0F-FF29-9845-A76F-DA773E4142B0}"/>
              </a:ext>
            </a:extLst>
          </p:cNvPr>
          <p:cNvSpPr txBox="1"/>
          <p:nvPr/>
        </p:nvSpPr>
        <p:spPr>
          <a:xfrm>
            <a:off x="5222112" y="1844617"/>
            <a:ext cx="24193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長袖</a:t>
            </a:r>
            <a:r>
              <a:rPr lang="en-US" altLang="ja-JP" sz="12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T</a:t>
            </a:r>
            <a:r>
              <a:rPr lang="ja-JP" altLang="en-US" sz="12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シャツ</a:t>
            </a: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20049A7B-5B65-2648-B593-16D82BA74444}"/>
              </a:ext>
            </a:extLst>
          </p:cNvPr>
          <p:cNvSpPr/>
          <p:nvPr/>
        </p:nvSpPr>
        <p:spPr>
          <a:xfrm>
            <a:off x="4703848" y="4850417"/>
            <a:ext cx="2136822" cy="1842842"/>
          </a:xfrm>
          <a:prstGeom prst="rect">
            <a:avLst/>
          </a:prstGeom>
          <a:solidFill>
            <a:schemeClr val="bg2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b="1"/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A50962A3-9BAF-EE4D-9718-A10DA8B5F1E1}"/>
              </a:ext>
            </a:extLst>
          </p:cNvPr>
          <p:cNvSpPr txBox="1"/>
          <p:nvPr/>
        </p:nvSpPr>
        <p:spPr>
          <a:xfrm>
            <a:off x="1108481" y="3450584"/>
            <a:ext cx="112166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3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タンブラー</a:t>
            </a: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974B5664-30C5-2140-8B8B-1B336AA40902}"/>
              </a:ext>
            </a:extLst>
          </p:cNvPr>
          <p:cNvSpPr txBox="1"/>
          <p:nvPr/>
        </p:nvSpPr>
        <p:spPr>
          <a:xfrm>
            <a:off x="3299309" y="3377002"/>
            <a:ext cx="13266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チタンネックレス</a:t>
            </a: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A457E5E7-E941-C34E-94B6-E5B562FA2277}"/>
              </a:ext>
            </a:extLst>
          </p:cNvPr>
          <p:cNvSpPr txBox="1"/>
          <p:nvPr/>
        </p:nvSpPr>
        <p:spPr>
          <a:xfrm>
            <a:off x="5860898" y="3403246"/>
            <a:ext cx="12107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3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フラッグ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83333FD9-3F74-2C48-9280-772FE87EF20B}"/>
              </a:ext>
            </a:extLst>
          </p:cNvPr>
          <p:cNvSpPr txBox="1"/>
          <p:nvPr/>
        </p:nvSpPr>
        <p:spPr>
          <a:xfrm>
            <a:off x="7007694" y="4033946"/>
            <a:ext cx="12107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ステッカー</a:t>
            </a: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A6E37D42-C28A-DB45-B02F-3474AB86F7A7}"/>
              </a:ext>
            </a:extLst>
          </p:cNvPr>
          <p:cNvSpPr txBox="1"/>
          <p:nvPr/>
        </p:nvSpPr>
        <p:spPr>
          <a:xfrm>
            <a:off x="1099199" y="5418409"/>
            <a:ext cx="12107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3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トートバッグ</a:t>
            </a: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F1CB0285-3340-044D-9B2D-1EB115B68DF9}"/>
              </a:ext>
            </a:extLst>
          </p:cNvPr>
          <p:cNvSpPr txBox="1"/>
          <p:nvPr/>
        </p:nvSpPr>
        <p:spPr>
          <a:xfrm>
            <a:off x="730524" y="2251251"/>
            <a:ext cx="97651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00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2000</a:t>
            </a:r>
            <a:r>
              <a:rPr lang="ja-JP" altLang="en-US" sz="130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円</a:t>
            </a: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F0D81038-E662-C348-BA80-3AA482BE8868}"/>
              </a:ext>
            </a:extLst>
          </p:cNvPr>
          <p:cNvSpPr txBox="1"/>
          <p:nvPr/>
        </p:nvSpPr>
        <p:spPr>
          <a:xfrm>
            <a:off x="3086353" y="2251251"/>
            <a:ext cx="98066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00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2500</a:t>
            </a:r>
            <a:r>
              <a:rPr lang="ja-JP" altLang="en-US" sz="130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円</a:t>
            </a: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B890AC3B-D3BD-8948-90F5-03C0687BA574}"/>
              </a:ext>
            </a:extLst>
          </p:cNvPr>
          <p:cNvSpPr txBox="1"/>
          <p:nvPr/>
        </p:nvSpPr>
        <p:spPr>
          <a:xfrm>
            <a:off x="5347262" y="2263381"/>
            <a:ext cx="12486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00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2500</a:t>
            </a:r>
            <a:r>
              <a:rPr lang="ja-JP" altLang="en-US" sz="130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円</a:t>
            </a: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6D0826E0-1497-B148-9A83-D7270080E0D9}"/>
              </a:ext>
            </a:extLst>
          </p:cNvPr>
          <p:cNvSpPr txBox="1"/>
          <p:nvPr/>
        </p:nvSpPr>
        <p:spPr>
          <a:xfrm>
            <a:off x="1146741" y="3782992"/>
            <a:ext cx="105182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00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2000</a:t>
            </a:r>
            <a:r>
              <a:rPr lang="ja-JP" altLang="en-US" sz="130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円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51484015-0A26-354E-8596-32A5CFDEFD3B}"/>
              </a:ext>
            </a:extLst>
          </p:cNvPr>
          <p:cNvSpPr txBox="1"/>
          <p:nvPr/>
        </p:nvSpPr>
        <p:spPr>
          <a:xfrm>
            <a:off x="3495137" y="3814944"/>
            <a:ext cx="94747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00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1000</a:t>
            </a:r>
            <a:r>
              <a:rPr lang="ja-JP" altLang="en-US" sz="130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円</a:t>
            </a: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9FE21734-8D76-3442-96FE-66D777B0060E}"/>
              </a:ext>
            </a:extLst>
          </p:cNvPr>
          <p:cNvSpPr txBox="1"/>
          <p:nvPr/>
        </p:nvSpPr>
        <p:spPr>
          <a:xfrm>
            <a:off x="5937890" y="3814944"/>
            <a:ext cx="78648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00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500</a:t>
            </a:r>
            <a:r>
              <a:rPr lang="ja-JP" altLang="en-US" sz="130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円</a:t>
            </a: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A3CEB91C-733C-534C-BA62-F46FA9518E1B}"/>
              </a:ext>
            </a:extLst>
          </p:cNvPr>
          <p:cNvSpPr txBox="1"/>
          <p:nvPr/>
        </p:nvSpPr>
        <p:spPr>
          <a:xfrm>
            <a:off x="7107460" y="4260701"/>
            <a:ext cx="786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200</a:t>
            </a:r>
            <a:r>
              <a:rPr lang="ja-JP" altLang="en-US" sz="120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円</a:t>
            </a: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68306945-FF55-A44C-9678-EC45D202AADA}"/>
              </a:ext>
            </a:extLst>
          </p:cNvPr>
          <p:cNvSpPr txBox="1"/>
          <p:nvPr/>
        </p:nvSpPr>
        <p:spPr>
          <a:xfrm>
            <a:off x="1247655" y="5973529"/>
            <a:ext cx="100382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00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1500</a:t>
            </a:r>
            <a:r>
              <a:rPr lang="ja-JP" altLang="en-US" sz="130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円</a:t>
            </a:r>
          </a:p>
        </p:txBody>
      </p:sp>
      <p:pic>
        <p:nvPicPr>
          <p:cNvPr id="79" name="図 78">
            <a:extLst>
              <a:ext uri="{FF2B5EF4-FFF2-40B4-BE49-F238E27FC236}">
                <a16:creationId xmlns:a16="http://schemas.microsoft.com/office/drawing/2014/main" id="{6877A181-C571-DB43-A648-0E44C1A0F1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6846" y="-17689"/>
            <a:ext cx="832027" cy="59453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9511D0D-84C5-1646-B5BC-CEF8BBDD9BA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3938" t="29335" r="7379" b="29566"/>
          <a:stretch/>
        </p:blipFill>
        <p:spPr>
          <a:xfrm rot="5400000">
            <a:off x="-37318" y="3333049"/>
            <a:ext cx="1349279" cy="69229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BA45D22-E5A4-714D-89D1-B1AA46FF9FBF}"/>
              </a:ext>
            </a:extLst>
          </p:cNvPr>
          <p:cNvSpPr txBox="1"/>
          <p:nvPr/>
        </p:nvSpPr>
        <p:spPr>
          <a:xfrm>
            <a:off x="7190081" y="1899772"/>
            <a:ext cx="183273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GO!GO!GO!</a:t>
            </a:r>
            <a:r>
              <a:rPr lang="ja-JP" altLang="en-US" sz="13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タオル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A57C530-CA01-1541-ADDC-66040A51D430}"/>
              </a:ext>
            </a:extLst>
          </p:cNvPr>
          <p:cNvSpPr txBox="1"/>
          <p:nvPr/>
        </p:nvSpPr>
        <p:spPr>
          <a:xfrm>
            <a:off x="7613076" y="2189785"/>
            <a:ext cx="107563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1500</a:t>
            </a:r>
            <a:r>
              <a:rPr lang="ja-JP" altLang="en-US" sz="13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円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DB249E1-C955-4F47-9DCA-15554B8884E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01745" y="796796"/>
            <a:ext cx="2150494" cy="1358257"/>
          </a:xfrm>
          <a:prstGeom prst="rect">
            <a:avLst/>
          </a:prstGeom>
        </p:spPr>
      </p:pic>
      <p:pic>
        <p:nvPicPr>
          <p:cNvPr id="86" name="図 85">
            <a:extLst>
              <a:ext uri="{FF2B5EF4-FFF2-40B4-BE49-F238E27FC236}">
                <a16:creationId xmlns:a16="http://schemas.microsoft.com/office/drawing/2014/main" id="{D1FD597E-1740-9E46-9603-6B6D38E19D9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26184">
            <a:off x="7785280" y="128625"/>
            <a:ext cx="285514" cy="32050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9D78A747-A2A5-1242-801D-5A9A305B8F1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90049" y="2925133"/>
            <a:ext cx="759954" cy="1050901"/>
          </a:xfrm>
          <a:prstGeom prst="rect">
            <a:avLst/>
          </a:prstGeom>
        </p:spPr>
      </p:pic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4972854A-5F66-EE4C-BF64-0CCFBA47F607}"/>
              </a:ext>
            </a:extLst>
          </p:cNvPr>
          <p:cNvSpPr txBox="1"/>
          <p:nvPr/>
        </p:nvSpPr>
        <p:spPr>
          <a:xfrm>
            <a:off x="7893942" y="3976034"/>
            <a:ext cx="1509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    </a:t>
            </a:r>
            <a:r>
              <a:rPr lang="ja-JP" altLang="en-US" sz="12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メガホン</a:t>
            </a:r>
            <a:endParaRPr lang="en-US" altLang="ja-JP" sz="1200" dirty="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r>
              <a:rPr lang="en-US" altLang="ja-JP" sz="12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(</a:t>
            </a:r>
            <a:r>
              <a:rPr lang="ja-JP" altLang="en-US" sz="12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ステッカー付</a:t>
            </a:r>
            <a:r>
              <a:rPr lang="en-US" altLang="ja-JP" sz="12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)</a:t>
            </a:r>
          </a:p>
          <a:p>
            <a:r>
              <a:rPr lang="en-US" altLang="ja-JP" sz="12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     800</a:t>
            </a:r>
            <a:r>
              <a:rPr lang="ja-JP" altLang="en-US" sz="12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円</a:t>
            </a: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47BCDC25-939C-4C43-94A4-70FB9665F784}"/>
              </a:ext>
            </a:extLst>
          </p:cNvPr>
          <p:cNvSpPr txBox="1"/>
          <p:nvPr/>
        </p:nvSpPr>
        <p:spPr>
          <a:xfrm>
            <a:off x="629123" y="2120723"/>
            <a:ext cx="2401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(150/S~XL)</a:t>
            </a:r>
            <a:endParaRPr lang="ja-JP" altLang="en-US" sz="100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F96DB7EB-A1CE-534F-9BA7-41179C6B9540}"/>
              </a:ext>
            </a:extLst>
          </p:cNvPr>
          <p:cNvSpPr txBox="1"/>
          <p:nvPr/>
        </p:nvSpPr>
        <p:spPr>
          <a:xfrm>
            <a:off x="2754109" y="2108506"/>
            <a:ext cx="23475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(130~160/S/XXL)</a:t>
            </a:r>
            <a:endParaRPr lang="ja-JP" altLang="en-US" sz="90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2BFB785D-1878-EC41-92A2-51D20BF93666}"/>
              </a:ext>
            </a:extLst>
          </p:cNvPr>
          <p:cNvSpPr txBox="1"/>
          <p:nvPr/>
        </p:nvSpPr>
        <p:spPr>
          <a:xfrm>
            <a:off x="5401729" y="2079529"/>
            <a:ext cx="15090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(S~XXL)</a:t>
            </a:r>
            <a:endParaRPr lang="ja-JP" altLang="en-US" sz="100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739310A-1BED-4743-8FAD-149BEBFBED9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33368" y="5534428"/>
            <a:ext cx="1327206" cy="90721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8AD9187B-B814-2D42-BB6D-1221E29FD9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64897" y="5242623"/>
            <a:ext cx="1649105" cy="1203774"/>
          </a:xfrm>
          <a:prstGeom prst="rect">
            <a:avLst/>
          </a:prstGeom>
        </p:spPr>
      </p:pic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EA44BD22-7D70-7B4E-89A7-FC75BA5EBC64}"/>
              </a:ext>
            </a:extLst>
          </p:cNvPr>
          <p:cNvSpPr txBox="1"/>
          <p:nvPr/>
        </p:nvSpPr>
        <p:spPr>
          <a:xfrm>
            <a:off x="5043715" y="4930705"/>
            <a:ext cx="140392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30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パーカー</a:t>
            </a:r>
            <a:endParaRPr kumimoji="1" lang="ja-JP" altLang="en-US" sz="1300" dirty="0"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6C72E08-B7D1-9E4B-B504-94CD9D684638}"/>
              </a:ext>
            </a:extLst>
          </p:cNvPr>
          <p:cNvSpPr txBox="1"/>
          <p:nvPr/>
        </p:nvSpPr>
        <p:spPr>
          <a:xfrm>
            <a:off x="-1408386" y="14083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3D57F02-D36D-8345-A26B-8DBC2658CE9F}"/>
              </a:ext>
            </a:extLst>
          </p:cNvPr>
          <p:cNvSpPr txBox="1"/>
          <p:nvPr/>
        </p:nvSpPr>
        <p:spPr>
          <a:xfrm>
            <a:off x="3099424" y="6407270"/>
            <a:ext cx="133851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3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1000</a:t>
            </a:r>
            <a:r>
              <a:rPr kumimoji="1" lang="ja-JP" altLang="en-US" sz="13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円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58EF9CD-B2E9-C84A-80EC-C65E69494A79}"/>
              </a:ext>
            </a:extLst>
          </p:cNvPr>
          <p:cNvSpPr txBox="1"/>
          <p:nvPr/>
        </p:nvSpPr>
        <p:spPr>
          <a:xfrm>
            <a:off x="2335314" y="5348283"/>
            <a:ext cx="43890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5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タンブラー</a:t>
            </a:r>
            <a:r>
              <a:rPr lang="en-US" altLang="ja-JP" sz="85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or</a:t>
            </a:r>
            <a:r>
              <a:rPr lang="ja-JP" altLang="en-US" sz="85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チタンネックレス</a:t>
            </a:r>
            <a:r>
              <a:rPr lang="en-US" altLang="ja-JP" sz="85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or</a:t>
            </a:r>
            <a:r>
              <a:rPr lang="ja-JP" altLang="en-US" sz="85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フラッグ</a:t>
            </a:r>
            <a:endParaRPr kumimoji="1" lang="ja-JP" altLang="en-US" sz="850" dirty="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  <p:sp>
        <p:nvSpPr>
          <p:cNvPr id="32" name="加算記号 31">
            <a:extLst>
              <a:ext uri="{FF2B5EF4-FFF2-40B4-BE49-F238E27FC236}">
                <a16:creationId xmlns:a16="http://schemas.microsoft.com/office/drawing/2014/main" id="{DF1259A3-05B8-F34E-96E1-ECE313A737E1}"/>
              </a:ext>
            </a:extLst>
          </p:cNvPr>
          <p:cNvSpPr/>
          <p:nvPr/>
        </p:nvSpPr>
        <p:spPr>
          <a:xfrm>
            <a:off x="3365516" y="5150882"/>
            <a:ext cx="285950" cy="26334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CF4F4C0-3FA5-0C45-9FC2-6A128D279004}"/>
              </a:ext>
            </a:extLst>
          </p:cNvPr>
          <p:cNvSpPr txBox="1"/>
          <p:nvPr/>
        </p:nvSpPr>
        <p:spPr>
          <a:xfrm>
            <a:off x="2602439" y="4944809"/>
            <a:ext cx="261304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00" dirty="0"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2019 Year Book</a:t>
            </a:r>
            <a:endParaRPr kumimoji="1" lang="ja-JP" altLang="en-US" sz="1300" dirty="0"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4F2F7848-4905-7A43-A5A2-F3171681A06A}"/>
              </a:ext>
            </a:extLst>
          </p:cNvPr>
          <p:cNvSpPr txBox="1"/>
          <p:nvPr/>
        </p:nvSpPr>
        <p:spPr>
          <a:xfrm>
            <a:off x="5415566" y="6424031"/>
            <a:ext cx="133851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3</a:t>
            </a:r>
            <a:r>
              <a:rPr kumimoji="1" lang="en-US" altLang="ja-JP" sz="13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000</a:t>
            </a:r>
            <a:r>
              <a:rPr kumimoji="1" lang="ja-JP" altLang="en-US" sz="13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円</a:t>
            </a:r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6A8DD141-A2D6-254A-8B78-91BF3D7B2016}"/>
              </a:ext>
            </a:extLst>
          </p:cNvPr>
          <p:cNvSpPr txBox="1"/>
          <p:nvPr/>
        </p:nvSpPr>
        <p:spPr>
          <a:xfrm>
            <a:off x="5835269" y="4953946"/>
            <a:ext cx="15090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(S~XL)</a:t>
            </a:r>
            <a:endParaRPr lang="ja-JP" altLang="en-US" sz="1000" dirty="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1F50E41-6241-4C40-B327-5BD079086765}"/>
              </a:ext>
            </a:extLst>
          </p:cNvPr>
          <p:cNvSpPr txBox="1"/>
          <p:nvPr/>
        </p:nvSpPr>
        <p:spPr>
          <a:xfrm>
            <a:off x="6894124" y="5293663"/>
            <a:ext cx="2615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是非</a:t>
            </a:r>
            <a:r>
              <a:rPr lang="ja-JP" altLang="en-US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、</a:t>
            </a:r>
            <a:endParaRPr lang="en-US" altLang="ja-JP" dirty="0">
              <a:solidFill>
                <a:schemeClr val="bg1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r>
              <a:rPr lang="ja-JP" altLang="en-US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ブースにて</a:t>
            </a:r>
            <a:endParaRPr lang="en-US" altLang="ja-JP" dirty="0">
              <a:solidFill>
                <a:schemeClr val="bg1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r>
              <a:rPr lang="ja-JP" altLang="en-US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お買い求め下さい！</a:t>
            </a:r>
            <a:endParaRPr kumimoji="1" lang="ja-JP" altLang="en-US">
              <a:solidFill>
                <a:schemeClr val="bg1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15" name="円形吹き出し 14">
            <a:extLst>
              <a:ext uri="{FF2B5EF4-FFF2-40B4-BE49-F238E27FC236}">
                <a16:creationId xmlns:a16="http://schemas.microsoft.com/office/drawing/2014/main" id="{B6E01EFE-DD2E-1042-AAE5-CAC42AD1574A}"/>
              </a:ext>
            </a:extLst>
          </p:cNvPr>
          <p:cNvSpPr/>
          <p:nvPr/>
        </p:nvSpPr>
        <p:spPr>
          <a:xfrm>
            <a:off x="6435754" y="4692964"/>
            <a:ext cx="754327" cy="446316"/>
          </a:xfrm>
          <a:prstGeom prst="wedgeEllipse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3631D92-639A-114D-A6FC-0AEE9017726B}"/>
              </a:ext>
            </a:extLst>
          </p:cNvPr>
          <p:cNvSpPr txBox="1"/>
          <p:nvPr/>
        </p:nvSpPr>
        <p:spPr>
          <a:xfrm>
            <a:off x="6532826" y="4762005"/>
            <a:ext cx="14953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再販</a:t>
            </a:r>
          </a:p>
        </p:txBody>
      </p:sp>
      <p:sp>
        <p:nvSpPr>
          <p:cNvPr id="23" name="円形吹き出し 22">
            <a:extLst>
              <a:ext uri="{FF2B5EF4-FFF2-40B4-BE49-F238E27FC236}">
                <a16:creationId xmlns:a16="http://schemas.microsoft.com/office/drawing/2014/main" id="{7DAB0B95-F3E3-4E4B-BE28-3773841D61AE}"/>
              </a:ext>
            </a:extLst>
          </p:cNvPr>
          <p:cNvSpPr/>
          <p:nvPr/>
        </p:nvSpPr>
        <p:spPr>
          <a:xfrm>
            <a:off x="2037659" y="4580449"/>
            <a:ext cx="943979" cy="411733"/>
          </a:xfrm>
          <a:prstGeom prst="wedgeEllipseCallout">
            <a:avLst>
              <a:gd name="adj1" fmla="val 15909"/>
              <a:gd name="adj2" fmla="val 67606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6343124-3DC0-CA4B-878A-061FE6C4D033}"/>
              </a:ext>
            </a:extLst>
          </p:cNvPr>
          <p:cNvSpPr txBox="1"/>
          <p:nvPr/>
        </p:nvSpPr>
        <p:spPr>
          <a:xfrm>
            <a:off x="2063018" y="4658938"/>
            <a:ext cx="15134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セット販売</a:t>
            </a:r>
          </a:p>
        </p:txBody>
      </p:sp>
    </p:spTree>
    <p:extLst>
      <p:ext uri="{BB962C8B-B14F-4D97-AF65-F5344CB8AC3E}">
        <p14:creationId xmlns:p14="http://schemas.microsoft.com/office/powerpoint/2010/main" val="35186010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403</TotalTime>
  <Words>107</Words>
  <Application>Microsoft Macintosh PowerPoint</Application>
  <PresentationFormat>画面に合わせる (4:3)</PresentationFormat>
  <Paragraphs>37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10" baseType="lpstr">
      <vt:lpstr>Hiragino Kaku Gothic ProN W3</vt:lpstr>
      <vt:lpstr>Hiragino Kaku Gothic Std W8</vt:lpstr>
      <vt:lpstr>Hiragino Kaku Gothic StdN W8</vt:lpstr>
      <vt:lpstr>游ゴシック</vt:lpstr>
      <vt:lpstr>游ゴシック Light</vt:lpstr>
      <vt:lpstr>Arial</vt:lpstr>
      <vt:lpstr>Calibri</vt:lpstr>
      <vt:lpstr>Calibri Light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一色恵実</dc:creator>
  <cp:lastModifiedBy>一色恵実</cp:lastModifiedBy>
  <cp:revision>57</cp:revision>
  <cp:lastPrinted>2019-11-16T09:00:19Z</cp:lastPrinted>
  <dcterms:created xsi:type="dcterms:W3CDTF">2019-04-18T09:14:38Z</dcterms:created>
  <dcterms:modified xsi:type="dcterms:W3CDTF">2019-11-16T09:01:54Z</dcterms:modified>
</cp:coreProperties>
</file>